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38" autoAdjust="0"/>
  </p:normalViewPr>
  <p:slideViewPr>
    <p:cSldViewPr snapToGrid="0">
      <p:cViewPr varScale="1">
        <p:scale>
          <a:sx n="82" d="100"/>
          <a:sy n="82" d="100"/>
        </p:scale>
        <p:origin x="48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EFB4C-BDE3-4C75-A2BF-36C01CBD59C3}" type="datetimeFigureOut">
              <a:rPr lang="en-US" smtClean="0"/>
              <a:t>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5D38E-EDFA-43D7-A9AD-2D7870BB70B8}" type="slidenum">
              <a:rPr lang="en-US" smtClean="0"/>
              <a:t>‹#›</a:t>
            </a:fld>
            <a:endParaRPr lang="en-US"/>
          </a:p>
        </p:txBody>
      </p:sp>
    </p:spTree>
    <p:extLst>
      <p:ext uri="{BB962C8B-B14F-4D97-AF65-F5344CB8AC3E}">
        <p14:creationId xmlns:p14="http://schemas.microsoft.com/office/powerpoint/2010/main" val="69093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6A31-76EF-4BC3-AE3D-712FA595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AAAA0A-8BB0-C1D5-BDB4-088141170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C084C0-9309-2919-901E-DDA734EB9A3C}"/>
              </a:ext>
            </a:extLst>
          </p:cNvPr>
          <p:cNvSpPr>
            <a:spLocks noGrp="1"/>
          </p:cNvSpPr>
          <p:nvPr>
            <p:ph type="dt" sz="half" idx="10"/>
          </p:nvPr>
        </p:nvSpPr>
        <p:spPr/>
        <p:txBody>
          <a:bodyPr/>
          <a:lstStyle/>
          <a:p>
            <a:fld id="{DB4C81E7-9DC4-44A9-A804-75BAF47F7751}" type="datetime1">
              <a:rPr lang="en-US" smtClean="0"/>
              <a:t>2/1/2026</a:t>
            </a:fld>
            <a:endParaRPr lang="en-US"/>
          </a:p>
        </p:txBody>
      </p:sp>
      <p:sp>
        <p:nvSpPr>
          <p:cNvPr id="5" name="Footer Placeholder 4">
            <a:extLst>
              <a:ext uri="{FF2B5EF4-FFF2-40B4-BE49-F238E27FC236}">
                <a16:creationId xmlns:a16="http://schemas.microsoft.com/office/drawing/2014/main" id="{6D824087-945D-A8B1-9AE7-1624E69F5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675BE-6214-F46C-BCC7-2ABB0FBEB3BC}"/>
              </a:ext>
            </a:extLst>
          </p:cNvPr>
          <p:cNvSpPr>
            <a:spLocks noGrp="1"/>
          </p:cNvSpPr>
          <p:nvPr>
            <p:ph type="sldNum" sz="quarter" idx="12"/>
          </p:nvPr>
        </p:nvSpPr>
        <p:spPr/>
        <p:txBody>
          <a:bodyPr/>
          <a:lstStyle/>
          <a:p>
            <a:fld id="{CF65FA7D-CC24-47BB-B886-56B5355A1B7F}" type="slidenum">
              <a:rPr lang="en-US" smtClean="0"/>
              <a:t>‹#›</a:t>
            </a:fld>
            <a:endParaRPr lang="en-US"/>
          </a:p>
        </p:txBody>
      </p:sp>
    </p:spTree>
    <p:extLst>
      <p:ext uri="{BB962C8B-B14F-4D97-AF65-F5344CB8AC3E}">
        <p14:creationId xmlns:p14="http://schemas.microsoft.com/office/powerpoint/2010/main" val="140616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D20A-7AE9-C8B9-5D3A-FDE1FF0301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A98CAB-FFFC-8B92-CA3E-D17A4E88CE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26093-60BE-243D-9614-72B23919F4EF}"/>
              </a:ext>
            </a:extLst>
          </p:cNvPr>
          <p:cNvSpPr>
            <a:spLocks noGrp="1"/>
          </p:cNvSpPr>
          <p:nvPr>
            <p:ph type="dt" sz="half" idx="10"/>
          </p:nvPr>
        </p:nvSpPr>
        <p:spPr/>
        <p:txBody>
          <a:bodyPr/>
          <a:lstStyle/>
          <a:p>
            <a:fld id="{DD54BA39-1A1D-40D9-81F0-3140BE0A60BB}" type="datetime1">
              <a:rPr lang="en-US" smtClean="0"/>
              <a:t>2/1/2026</a:t>
            </a:fld>
            <a:endParaRPr lang="en-US"/>
          </a:p>
        </p:txBody>
      </p:sp>
      <p:sp>
        <p:nvSpPr>
          <p:cNvPr id="5" name="Footer Placeholder 4">
            <a:extLst>
              <a:ext uri="{FF2B5EF4-FFF2-40B4-BE49-F238E27FC236}">
                <a16:creationId xmlns:a16="http://schemas.microsoft.com/office/drawing/2014/main" id="{8DCD466A-D359-0681-0E5C-09A77040A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2E450-18BC-B6F4-167A-570D70A5409A}"/>
              </a:ext>
            </a:extLst>
          </p:cNvPr>
          <p:cNvSpPr>
            <a:spLocks noGrp="1"/>
          </p:cNvSpPr>
          <p:nvPr>
            <p:ph type="sldNum" sz="quarter" idx="12"/>
          </p:nvPr>
        </p:nvSpPr>
        <p:spPr/>
        <p:txBody>
          <a:bodyPr/>
          <a:lstStyle/>
          <a:p>
            <a:fld id="{CF65FA7D-CC24-47BB-B886-56B5355A1B7F}" type="slidenum">
              <a:rPr lang="en-US" smtClean="0"/>
              <a:t>‹#›</a:t>
            </a:fld>
            <a:endParaRPr lang="en-US"/>
          </a:p>
        </p:txBody>
      </p:sp>
    </p:spTree>
    <p:extLst>
      <p:ext uri="{BB962C8B-B14F-4D97-AF65-F5344CB8AC3E}">
        <p14:creationId xmlns:p14="http://schemas.microsoft.com/office/powerpoint/2010/main" val="30237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FA10A-23CC-BD00-C86E-108FD4621F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570A72-91F1-6934-09C4-F43EC88A4E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0A681-D2E9-32AC-0F64-CFDBB6D0C32D}"/>
              </a:ext>
            </a:extLst>
          </p:cNvPr>
          <p:cNvSpPr>
            <a:spLocks noGrp="1"/>
          </p:cNvSpPr>
          <p:nvPr>
            <p:ph type="dt" sz="half" idx="10"/>
          </p:nvPr>
        </p:nvSpPr>
        <p:spPr/>
        <p:txBody>
          <a:bodyPr/>
          <a:lstStyle/>
          <a:p>
            <a:fld id="{5F6FA064-AF7F-4C45-9FEE-F4475CB8738E}" type="datetime1">
              <a:rPr lang="en-US" smtClean="0"/>
              <a:t>2/1/2026</a:t>
            </a:fld>
            <a:endParaRPr lang="en-US"/>
          </a:p>
        </p:txBody>
      </p:sp>
      <p:sp>
        <p:nvSpPr>
          <p:cNvPr id="5" name="Footer Placeholder 4">
            <a:extLst>
              <a:ext uri="{FF2B5EF4-FFF2-40B4-BE49-F238E27FC236}">
                <a16:creationId xmlns:a16="http://schemas.microsoft.com/office/drawing/2014/main" id="{A8DA2BA2-F499-11E3-949A-7AE25FA8F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CC82C-29DF-91C9-C595-7A9D80C5F8C0}"/>
              </a:ext>
            </a:extLst>
          </p:cNvPr>
          <p:cNvSpPr>
            <a:spLocks noGrp="1"/>
          </p:cNvSpPr>
          <p:nvPr>
            <p:ph type="sldNum" sz="quarter" idx="12"/>
          </p:nvPr>
        </p:nvSpPr>
        <p:spPr/>
        <p:txBody>
          <a:bodyPr/>
          <a:lstStyle/>
          <a:p>
            <a:fld id="{CF65FA7D-CC24-47BB-B886-56B5355A1B7F}" type="slidenum">
              <a:rPr lang="en-US" smtClean="0"/>
              <a:t>‹#›</a:t>
            </a:fld>
            <a:endParaRPr lang="en-US"/>
          </a:p>
        </p:txBody>
      </p:sp>
    </p:spTree>
    <p:extLst>
      <p:ext uri="{BB962C8B-B14F-4D97-AF65-F5344CB8AC3E}">
        <p14:creationId xmlns:p14="http://schemas.microsoft.com/office/powerpoint/2010/main" val="254398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8303-170F-1967-93DA-FA8B098F83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09683-E056-8258-D6B9-A66757591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96F99-015C-24BC-A7E1-6EFAA13E2659}"/>
              </a:ext>
            </a:extLst>
          </p:cNvPr>
          <p:cNvSpPr>
            <a:spLocks noGrp="1"/>
          </p:cNvSpPr>
          <p:nvPr>
            <p:ph type="dt" sz="half" idx="10"/>
          </p:nvPr>
        </p:nvSpPr>
        <p:spPr/>
        <p:txBody>
          <a:bodyPr/>
          <a:lstStyle/>
          <a:p>
            <a:fld id="{26E2DAFE-4EC6-47E9-8832-EF4CB9F27A51}" type="datetime1">
              <a:rPr lang="en-US" smtClean="0"/>
              <a:t>2/1/2026</a:t>
            </a:fld>
            <a:endParaRPr lang="en-US"/>
          </a:p>
        </p:txBody>
      </p:sp>
      <p:sp>
        <p:nvSpPr>
          <p:cNvPr id="5" name="Footer Placeholder 4">
            <a:extLst>
              <a:ext uri="{FF2B5EF4-FFF2-40B4-BE49-F238E27FC236}">
                <a16:creationId xmlns:a16="http://schemas.microsoft.com/office/drawing/2014/main" id="{29C93E96-A62E-6D64-B025-EE254A866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49BEC-26F3-2979-DF4A-082A4958F6A7}"/>
              </a:ext>
            </a:extLst>
          </p:cNvPr>
          <p:cNvSpPr>
            <a:spLocks noGrp="1"/>
          </p:cNvSpPr>
          <p:nvPr>
            <p:ph type="sldNum" sz="quarter" idx="12"/>
          </p:nvPr>
        </p:nvSpPr>
        <p:spPr/>
        <p:txBody>
          <a:bodyPr/>
          <a:lstStyle/>
          <a:p>
            <a:fld id="{CF65FA7D-CC24-47BB-B886-56B5355A1B7F}" type="slidenum">
              <a:rPr lang="en-US" smtClean="0"/>
              <a:t>‹#›</a:t>
            </a:fld>
            <a:endParaRPr lang="en-US"/>
          </a:p>
        </p:txBody>
      </p:sp>
    </p:spTree>
    <p:extLst>
      <p:ext uri="{BB962C8B-B14F-4D97-AF65-F5344CB8AC3E}">
        <p14:creationId xmlns:p14="http://schemas.microsoft.com/office/powerpoint/2010/main" val="220752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EA42-25A2-5144-577E-3C5F4FF1D9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58E254-E69B-31FA-F516-04FFC734DA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472A5-0684-4136-36B6-27F70E2214EC}"/>
              </a:ext>
            </a:extLst>
          </p:cNvPr>
          <p:cNvSpPr>
            <a:spLocks noGrp="1"/>
          </p:cNvSpPr>
          <p:nvPr>
            <p:ph type="dt" sz="half" idx="10"/>
          </p:nvPr>
        </p:nvSpPr>
        <p:spPr/>
        <p:txBody>
          <a:bodyPr/>
          <a:lstStyle/>
          <a:p>
            <a:fld id="{F67FDEDC-2A93-4E3B-B486-8AE12DB52A0B}" type="datetime1">
              <a:rPr lang="en-US" smtClean="0"/>
              <a:t>2/1/2026</a:t>
            </a:fld>
            <a:endParaRPr lang="en-US"/>
          </a:p>
        </p:txBody>
      </p:sp>
      <p:sp>
        <p:nvSpPr>
          <p:cNvPr id="5" name="Footer Placeholder 4">
            <a:extLst>
              <a:ext uri="{FF2B5EF4-FFF2-40B4-BE49-F238E27FC236}">
                <a16:creationId xmlns:a16="http://schemas.microsoft.com/office/drawing/2014/main" id="{9FFB04D3-CF3D-CE7A-D93B-C45EDE086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47AB0-80C0-A3AD-D7BD-1DEA45A48B2F}"/>
              </a:ext>
            </a:extLst>
          </p:cNvPr>
          <p:cNvSpPr>
            <a:spLocks noGrp="1"/>
          </p:cNvSpPr>
          <p:nvPr>
            <p:ph type="sldNum" sz="quarter" idx="12"/>
          </p:nvPr>
        </p:nvSpPr>
        <p:spPr/>
        <p:txBody>
          <a:bodyPr/>
          <a:lstStyle/>
          <a:p>
            <a:fld id="{CF65FA7D-CC24-47BB-B886-56B5355A1B7F}" type="slidenum">
              <a:rPr lang="en-US" smtClean="0"/>
              <a:t>‹#›</a:t>
            </a:fld>
            <a:endParaRPr lang="en-US"/>
          </a:p>
        </p:txBody>
      </p:sp>
    </p:spTree>
    <p:extLst>
      <p:ext uri="{BB962C8B-B14F-4D97-AF65-F5344CB8AC3E}">
        <p14:creationId xmlns:p14="http://schemas.microsoft.com/office/powerpoint/2010/main" val="292502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07E8-B2E8-6B3F-D581-1CD24D9C21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AC153B-D692-431A-FD5D-F7E60FEB4D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48EAE5-52BD-71AE-F72B-5A8AC1F61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29DB87-C57E-9905-E631-E487FEC75396}"/>
              </a:ext>
            </a:extLst>
          </p:cNvPr>
          <p:cNvSpPr>
            <a:spLocks noGrp="1"/>
          </p:cNvSpPr>
          <p:nvPr>
            <p:ph type="dt" sz="half" idx="10"/>
          </p:nvPr>
        </p:nvSpPr>
        <p:spPr/>
        <p:txBody>
          <a:bodyPr/>
          <a:lstStyle/>
          <a:p>
            <a:fld id="{5FF8FE41-10E9-4BF3-8686-14DEF551F698}" type="datetime1">
              <a:rPr lang="en-US" smtClean="0"/>
              <a:t>2/1/2026</a:t>
            </a:fld>
            <a:endParaRPr lang="en-US"/>
          </a:p>
        </p:txBody>
      </p:sp>
      <p:sp>
        <p:nvSpPr>
          <p:cNvPr id="6" name="Footer Placeholder 5">
            <a:extLst>
              <a:ext uri="{FF2B5EF4-FFF2-40B4-BE49-F238E27FC236}">
                <a16:creationId xmlns:a16="http://schemas.microsoft.com/office/drawing/2014/main" id="{84D5C3F4-E20A-6450-A5A0-71DA3DC24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042A3-F13D-A769-A116-C114C9AB0FCB}"/>
              </a:ext>
            </a:extLst>
          </p:cNvPr>
          <p:cNvSpPr>
            <a:spLocks noGrp="1"/>
          </p:cNvSpPr>
          <p:nvPr>
            <p:ph type="sldNum" sz="quarter" idx="12"/>
          </p:nvPr>
        </p:nvSpPr>
        <p:spPr/>
        <p:txBody>
          <a:bodyPr/>
          <a:lstStyle/>
          <a:p>
            <a:fld id="{CF65FA7D-CC24-47BB-B886-56B5355A1B7F}" type="slidenum">
              <a:rPr lang="en-US" smtClean="0"/>
              <a:t>‹#›</a:t>
            </a:fld>
            <a:endParaRPr lang="en-US"/>
          </a:p>
        </p:txBody>
      </p:sp>
    </p:spTree>
    <p:extLst>
      <p:ext uri="{BB962C8B-B14F-4D97-AF65-F5344CB8AC3E}">
        <p14:creationId xmlns:p14="http://schemas.microsoft.com/office/powerpoint/2010/main" val="8773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8D7D-E18C-DAEE-D945-FA0835B3E8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945248-ED4F-FE0B-E890-7D0193498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EA988F-43CB-626A-98EF-F9BBAD9DB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958B1A-436A-ABD6-A836-CDB1F44178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3AFCE1-3B41-26DE-1F54-83BCF39674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C17E0C-E37A-C9E2-0E87-EB98EBCF1063}"/>
              </a:ext>
            </a:extLst>
          </p:cNvPr>
          <p:cNvSpPr>
            <a:spLocks noGrp="1"/>
          </p:cNvSpPr>
          <p:nvPr>
            <p:ph type="dt" sz="half" idx="10"/>
          </p:nvPr>
        </p:nvSpPr>
        <p:spPr/>
        <p:txBody>
          <a:bodyPr/>
          <a:lstStyle/>
          <a:p>
            <a:fld id="{91065CC5-00AA-4AAF-BBFD-812E0C44D8CD}" type="datetime1">
              <a:rPr lang="en-US" smtClean="0"/>
              <a:t>2/1/2026</a:t>
            </a:fld>
            <a:endParaRPr lang="en-US"/>
          </a:p>
        </p:txBody>
      </p:sp>
      <p:sp>
        <p:nvSpPr>
          <p:cNvPr id="8" name="Footer Placeholder 7">
            <a:extLst>
              <a:ext uri="{FF2B5EF4-FFF2-40B4-BE49-F238E27FC236}">
                <a16:creationId xmlns:a16="http://schemas.microsoft.com/office/drawing/2014/main" id="{F1EB8867-E341-6E9B-1933-92DAB627D6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645527-7616-E6A7-B814-2C1493FE31F3}"/>
              </a:ext>
            </a:extLst>
          </p:cNvPr>
          <p:cNvSpPr>
            <a:spLocks noGrp="1"/>
          </p:cNvSpPr>
          <p:nvPr>
            <p:ph type="sldNum" sz="quarter" idx="12"/>
          </p:nvPr>
        </p:nvSpPr>
        <p:spPr/>
        <p:txBody>
          <a:bodyPr/>
          <a:lstStyle/>
          <a:p>
            <a:fld id="{CF65FA7D-CC24-47BB-B886-56B5355A1B7F}" type="slidenum">
              <a:rPr lang="en-US" smtClean="0"/>
              <a:t>‹#›</a:t>
            </a:fld>
            <a:endParaRPr lang="en-US"/>
          </a:p>
        </p:txBody>
      </p:sp>
    </p:spTree>
    <p:extLst>
      <p:ext uri="{BB962C8B-B14F-4D97-AF65-F5344CB8AC3E}">
        <p14:creationId xmlns:p14="http://schemas.microsoft.com/office/powerpoint/2010/main" val="111383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E64D-D79E-FCB5-85A0-9F858CB282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B14691-F838-7EC0-67F7-1B64D2085C2D}"/>
              </a:ext>
            </a:extLst>
          </p:cNvPr>
          <p:cNvSpPr>
            <a:spLocks noGrp="1"/>
          </p:cNvSpPr>
          <p:nvPr>
            <p:ph type="dt" sz="half" idx="10"/>
          </p:nvPr>
        </p:nvSpPr>
        <p:spPr/>
        <p:txBody>
          <a:bodyPr/>
          <a:lstStyle/>
          <a:p>
            <a:fld id="{AB8142B7-8CE0-45E7-80CC-7C4FA20C9FDA}" type="datetime1">
              <a:rPr lang="en-US" smtClean="0"/>
              <a:t>2/1/2026</a:t>
            </a:fld>
            <a:endParaRPr lang="en-US"/>
          </a:p>
        </p:txBody>
      </p:sp>
      <p:sp>
        <p:nvSpPr>
          <p:cNvPr id="4" name="Footer Placeholder 3">
            <a:extLst>
              <a:ext uri="{FF2B5EF4-FFF2-40B4-BE49-F238E27FC236}">
                <a16:creationId xmlns:a16="http://schemas.microsoft.com/office/drawing/2014/main" id="{CAB063F5-0335-7718-5239-23FD066793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FC343C-655A-41FA-3E43-B44966B74A36}"/>
              </a:ext>
            </a:extLst>
          </p:cNvPr>
          <p:cNvSpPr>
            <a:spLocks noGrp="1"/>
          </p:cNvSpPr>
          <p:nvPr>
            <p:ph type="sldNum" sz="quarter" idx="12"/>
          </p:nvPr>
        </p:nvSpPr>
        <p:spPr/>
        <p:txBody>
          <a:bodyPr/>
          <a:lstStyle/>
          <a:p>
            <a:fld id="{CF65FA7D-CC24-47BB-B886-56B5355A1B7F}" type="slidenum">
              <a:rPr lang="en-US" smtClean="0"/>
              <a:t>‹#›</a:t>
            </a:fld>
            <a:endParaRPr lang="en-US"/>
          </a:p>
        </p:txBody>
      </p:sp>
    </p:spTree>
    <p:extLst>
      <p:ext uri="{BB962C8B-B14F-4D97-AF65-F5344CB8AC3E}">
        <p14:creationId xmlns:p14="http://schemas.microsoft.com/office/powerpoint/2010/main" val="37838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481AEA-D2A1-7987-1785-06141D86E460}"/>
              </a:ext>
            </a:extLst>
          </p:cNvPr>
          <p:cNvSpPr>
            <a:spLocks noGrp="1"/>
          </p:cNvSpPr>
          <p:nvPr>
            <p:ph type="dt" sz="half" idx="10"/>
          </p:nvPr>
        </p:nvSpPr>
        <p:spPr/>
        <p:txBody>
          <a:bodyPr/>
          <a:lstStyle/>
          <a:p>
            <a:fld id="{A9EA251C-7342-496C-9036-AEB0AAA68914}" type="datetime1">
              <a:rPr lang="en-US" smtClean="0"/>
              <a:t>2/1/2026</a:t>
            </a:fld>
            <a:endParaRPr lang="en-US"/>
          </a:p>
        </p:txBody>
      </p:sp>
      <p:sp>
        <p:nvSpPr>
          <p:cNvPr id="3" name="Footer Placeholder 2">
            <a:extLst>
              <a:ext uri="{FF2B5EF4-FFF2-40B4-BE49-F238E27FC236}">
                <a16:creationId xmlns:a16="http://schemas.microsoft.com/office/drawing/2014/main" id="{D87EE301-3087-4AAE-17AB-C53FCB8690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4DF02-B96B-AFFF-B2F4-DEFB489C7D7F}"/>
              </a:ext>
            </a:extLst>
          </p:cNvPr>
          <p:cNvSpPr>
            <a:spLocks noGrp="1"/>
          </p:cNvSpPr>
          <p:nvPr>
            <p:ph type="sldNum" sz="quarter" idx="12"/>
          </p:nvPr>
        </p:nvSpPr>
        <p:spPr/>
        <p:txBody>
          <a:bodyPr/>
          <a:lstStyle/>
          <a:p>
            <a:fld id="{CF65FA7D-CC24-47BB-B886-56B5355A1B7F}" type="slidenum">
              <a:rPr lang="en-US" smtClean="0"/>
              <a:t>‹#›</a:t>
            </a:fld>
            <a:endParaRPr lang="en-US"/>
          </a:p>
        </p:txBody>
      </p:sp>
    </p:spTree>
    <p:extLst>
      <p:ext uri="{BB962C8B-B14F-4D97-AF65-F5344CB8AC3E}">
        <p14:creationId xmlns:p14="http://schemas.microsoft.com/office/powerpoint/2010/main" val="364136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04ED-8672-AA6A-7509-B703F73F9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AF086A-83DE-F2BC-E496-8136974BE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356D9B-3FC5-3CA9-ECCB-CD345405C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85A02-4947-5082-47A6-62C05D8015E3}"/>
              </a:ext>
            </a:extLst>
          </p:cNvPr>
          <p:cNvSpPr>
            <a:spLocks noGrp="1"/>
          </p:cNvSpPr>
          <p:nvPr>
            <p:ph type="dt" sz="half" idx="10"/>
          </p:nvPr>
        </p:nvSpPr>
        <p:spPr/>
        <p:txBody>
          <a:bodyPr/>
          <a:lstStyle/>
          <a:p>
            <a:fld id="{69BCBC70-2D6D-42F7-B17D-89F548A758E9}" type="datetime1">
              <a:rPr lang="en-US" smtClean="0"/>
              <a:t>2/1/2026</a:t>
            </a:fld>
            <a:endParaRPr lang="en-US"/>
          </a:p>
        </p:txBody>
      </p:sp>
      <p:sp>
        <p:nvSpPr>
          <p:cNvPr id="6" name="Footer Placeholder 5">
            <a:extLst>
              <a:ext uri="{FF2B5EF4-FFF2-40B4-BE49-F238E27FC236}">
                <a16:creationId xmlns:a16="http://schemas.microsoft.com/office/drawing/2014/main" id="{50044176-F68A-EA52-ED1E-37F850A44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7C15B-EB3B-A69B-9CC9-94E336CF1228}"/>
              </a:ext>
            </a:extLst>
          </p:cNvPr>
          <p:cNvSpPr>
            <a:spLocks noGrp="1"/>
          </p:cNvSpPr>
          <p:nvPr>
            <p:ph type="sldNum" sz="quarter" idx="12"/>
          </p:nvPr>
        </p:nvSpPr>
        <p:spPr/>
        <p:txBody>
          <a:bodyPr/>
          <a:lstStyle/>
          <a:p>
            <a:fld id="{CF65FA7D-CC24-47BB-B886-56B5355A1B7F}" type="slidenum">
              <a:rPr lang="en-US" smtClean="0"/>
              <a:t>‹#›</a:t>
            </a:fld>
            <a:endParaRPr lang="en-US"/>
          </a:p>
        </p:txBody>
      </p:sp>
    </p:spTree>
    <p:extLst>
      <p:ext uri="{BB962C8B-B14F-4D97-AF65-F5344CB8AC3E}">
        <p14:creationId xmlns:p14="http://schemas.microsoft.com/office/powerpoint/2010/main" val="133602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8F63-1E38-E767-B91B-3E6C34F87E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72EA6A-7140-0C61-B86D-9A2B14D15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4314D4-40D6-F857-33A9-5C8FB1157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74833-761F-2C63-4C46-F12673001D9F}"/>
              </a:ext>
            </a:extLst>
          </p:cNvPr>
          <p:cNvSpPr>
            <a:spLocks noGrp="1"/>
          </p:cNvSpPr>
          <p:nvPr>
            <p:ph type="dt" sz="half" idx="10"/>
          </p:nvPr>
        </p:nvSpPr>
        <p:spPr/>
        <p:txBody>
          <a:bodyPr/>
          <a:lstStyle/>
          <a:p>
            <a:fld id="{7D37D700-63BA-4DAF-9E79-DE8C0CF3313C}" type="datetime1">
              <a:rPr lang="en-US" smtClean="0"/>
              <a:t>2/1/2026</a:t>
            </a:fld>
            <a:endParaRPr lang="en-US"/>
          </a:p>
        </p:txBody>
      </p:sp>
      <p:sp>
        <p:nvSpPr>
          <p:cNvPr id="6" name="Footer Placeholder 5">
            <a:extLst>
              <a:ext uri="{FF2B5EF4-FFF2-40B4-BE49-F238E27FC236}">
                <a16:creationId xmlns:a16="http://schemas.microsoft.com/office/drawing/2014/main" id="{6B9B275E-EDD4-F0E4-7EE3-AFA3F49A8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DC3BDE-C060-E9EB-77EC-3FDE5C7A1AC4}"/>
              </a:ext>
            </a:extLst>
          </p:cNvPr>
          <p:cNvSpPr>
            <a:spLocks noGrp="1"/>
          </p:cNvSpPr>
          <p:nvPr>
            <p:ph type="sldNum" sz="quarter" idx="12"/>
          </p:nvPr>
        </p:nvSpPr>
        <p:spPr/>
        <p:txBody>
          <a:bodyPr/>
          <a:lstStyle/>
          <a:p>
            <a:fld id="{CF65FA7D-CC24-47BB-B886-56B5355A1B7F}" type="slidenum">
              <a:rPr lang="en-US" smtClean="0"/>
              <a:t>‹#›</a:t>
            </a:fld>
            <a:endParaRPr lang="en-US"/>
          </a:p>
        </p:txBody>
      </p:sp>
    </p:spTree>
    <p:extLst>
      <p:ext uri="{BB962C8B-B14F-4D97-AF65-F5344CB8AC3E}">
        <p14:creationId xmlns:p14="http://schemas.microsoft.com/office/powerpoint/2010/main" val="164437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FE45D1-EEA0-A530-FEF3-9A88CA276A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8686A7-7C3C-585C-FAF8-FB61624F1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BB563-5879-350C-434B-A5D72E5C5C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45ACE-446D-4B3E-8327-487F51275C82}" type="datetime1">
              <a:rPr lang="en-US" smtClean="0"/>
              <a:t>2/1/2026</a:t>
            </a:fld>
            <a:endParaRPr lang="en-US"/>
          </a:p>
        </p:txBody>
      </p:sp>
      <p:sp>
        <p:nvSpPr>
          <p:cNvPr id="5" name="Footer Placeholder 4">
            <a:extLst>
              <a:ext uri="{FF2B5EF4-FFF2-40B4-BE49-F238E27FC236}">
                <a16:creationId xmlns:a16="http://schemas.microsoft.com/office/drawing/2014/main" id="{1B700C84-D762-A623-27FE-0B8BAEFD23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321807-0019-C6F7-97BE-F8E89B965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5FA7D-CC24-47BB-B886-56B5355A1B7F}" type="slidenum">
              <a:rPr lang="en-US" smtClean="0"/>
              <a:t>‹#›</a:t>
            </a:fld>
            <a:endParaRPr lang="en-US"/>
          </a:p>
        </p:txBody>
      </p:sp>
    </p:spTree>
    <p:extLst>
      <p:ext uri="{BB962C8B-B14F-4D97-AF65-F5344CB8AC3E}">
        <p14:creationId xmlns:p14="http://schemas.microsoft.com/office/powerpoint/2010/main" val="1629238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7E9614-0CE9-541C-0819-394634A0C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D998EE1-CA0E-313B-62FC-0C4FE972D934}"/>
              </a:ext>
            </a:extLst>
          </p:cNvPr>
          <p:cNvSpPr txBox="1"/>
          <p:nvPr/>
        </p:nvSpPr>
        <p:spPr>
          <a:xfrm>
            <a:off x="7135317" y="1948721"/>
            <a:ext cx="4362137" cy="707886"/>
          </a:xfrm>
          <a:prstGeom prst="rect">
            <a:avLst/>
          </a:prstGeom>
          <a:noFill/>
        </p:spPr>
        <p:txBody>
          <a:bodyPr wrap="square" rtlCol="0">
            <a:spAutoFit/>
          </a:bodyPr>
          <a:lstStyle/>
          <a:p>
            <a:pPr algn="ctr"/>
            <a:r>
              <a:rPr lang="fa-IR" altLang="en-US" sz="2000" dirty="0">
                <a:solidFill>
                  <a:schemeClr val="accent5">
                    <a:lumMod val="50000"/>
                  </a:schemeClr>
                </a:solidFill>
                <a:cs typeface="B Titr" panose="00000700000000000000" pitchFamily="2" charset="-78"/>
              </a:rPr>
              <a:t> </a:t>
            </a:r>
            <a:r>
              <a:rPr lang="fa-IR" altLang="en-US" sz="2000" b="1" dirty="0">
                <a:solidFill>
                  <a:schemeClr val="accent5">
                    <a:lumMod val="50000"/>
                  </a:schemeClr>
                </a:solidFill>
                <a:cs typeface="B Titr" panose="00000700000000000000" pitchFamily="2" charset="-78"/>
              </a:rPr>
              <a:t>عنوان مقاله را اینجا بنویسید</a:t>
            </a:r>
            <a:endParaRPr lang="en-US" altLang="en-US" sz="2000" dirty="0">
              <a:solidFill>
                <a:schemeClr val="accent5">
                  <a:lumMod val="50000"/>
                </a:schemeClr>
              </a:solidFill>
              <a:cs typeface="B Titr" panose="00000700000000000000" pitchFamily="2" charset="-78"/>
            </a:endParaRPr>
          </a:p>
          <a:p>
            <a:pPr algn="ctr"/>
            <a:endParaRPr lang="en-US" sz="2000" dirty="0">
              <a:solidFill>
                <a:schemeClr val="accent5">
                  <a:lumMod val="50000"/>
                </a:schemeClr>
              </a:solidFill>
            </a:endParaRPr>
          </a:p>
        </p:txBody>
      </p:sp>
      <p:sp>
        <p:nvSpPr>
          <p:cNvPr id="7" name="TextBox 6">
            <a:extLst>
              <a:ext uri="{FF2B5EF4-FFF2-40B4-BE49-F238E27FC236}">
                <a16:creationId xmlns:a16="http://schemas.microsoft.com/office/drawing/2014/main" id="{DF947DBD-3066-3109-E435-95C4956B9725}"/>
              </a:ext>
            </a:extLst>
          </p:cNvPr>
          <p:cNvSpPr txBox="1"/>
          <p:nvPr/>
        </p:nvSpPr>
        <p:spPr>
          <a:xfrm>
            <a:off x="6865494" y="2975700"/>
            <a:ext cx="4901781" cy="1806007"/>
          </a:xfrm>
          <a:prstGeom prst="rect">
            <a:avLst/>
          </a:prstGeom>
          <a:noFill/>
        </p:spPr>
        <p:txBody>
          <a:bodyPr wrap="square" rtlCol="0">
            <a:spAutoFit/>
          </a:bodyPr>
          <a:lstStyle/>
          <a:p>
            <a:pPr algn="ctr" rtl="1">
              <a:lnSpc>
                <a:spcPct val="107000"/>
              </a:lnSpc>
              <a:defRPr/>
            </a:pPr>
            <a:r>
              <a:rPr lang="fa-IR" altLang="en-US" sz="2400" b="1" dirty="0">
                <a:solidFill>
                  <a:schemeClr val="accent5">
                    <a:lumMod val="50000"/>
                  </a:schemeClr>
                </a:solidFill>
                <a:latin typeface="Times New Roman" panose="02020603050405020304" pitchFamily="18" charset="0"/>
                <a:ea typeface="Calibri" panose="020F0502020204030204" pitchFamily="34" charset="0"/>
                <a:cs typeface="B Nazanin" panose="00000400000000000000" pitchFamily="2" charset="-78"/>
              </a:rPr>
              <a:t>نویسنده اول</a:t>
            </a:r>
            <a:r>
              <a:rPr lang="fa-IR" altLang="en-US" sz="2400" b="1" baseline="30000" dirty="0">
                <a:solidFill>
                  <a:schemeClr val="accent5">
                    <a:lumMod val="50000"/>
                  </a:schemeClr>
                </a:solidFill>
                <a:latin typeface="Times New Roman" panose="02020603050405020304" pitchFamily="18" charset="0"/>
                <a:ea typeface="Calibri" panose="020F0502020204030204" pitchFamily="34" charset="0"/>
                <a:cs typeface="B Nazanin" panose="00000400000000000000" pitchFamily="2" charset="-78"/>
              </a:rPr>
              <a:t>*،1</a:t>
            </a:r>
            <a:r>
              <a:rPr lang="fa-IR" altLang="en-US" sz="2400" b="1" dirty="0">
                <a:solidFill>
                  <a:schemeClr val="accent5">
                    <a:lumMod val="50000"/>
                  </a:schemeClr>
                </a:solidFill>
                <a:latin typeface="Times New Roman" panose="02020603050405020304" pitchFamily="18" charset="0"/>
                <a:ea typeface="Calibri" panose="020F0502020204030204" pitchFamily="34" charset="0"/>
                <a:cs typeface="B Nazanin" panose="00000400000000000000" pitchFamily="2" charset="-78"/>
              </a:rPr>
              <a:t>، نویسنده دوم</a:t>
            </a:r>
            <a:r>
              <a:rPr lang="fa-IR" altLang="en-US" sz="2400" b="1" baseline="30000" dirty="0">
                <a:solidFill>
                  <a:schemeClr val="accent5">
                    <a:lumMod val="50000"/>
                  </a:schemeClr>
                </a:solidFill>
                <a:latin typeface="Times New Roman" panose="02020603050405020304" pitchFamily="18" charset="0"/>
                <a:ea typeface="Calibri" panose="020F0502020204030204" pitchFamily="34" charset="0"/>
                <a:cs typeface="B Nazanin" panose="00000400000000000000" pitchFamily="2" charset="-78"/>
              </a:rPr>
              <a:t>2</a:t>
            </a:r>
            <a:r>
              <a:rPr lang="fa-IR" altLang="en-US" sz="2400" b="1" dirty="0">
                <a:solidFill>
                  <a:schemeClr val="accent5">
                    <a:lumMod val="50000"/>
                  </a:schemeClr>
                </a:solidFill>
                <a:latin typeface="Times New Roman" panose="02020603050405020304" pitchFamily="18" charset="0"/>
                <a:ea typeface="Calibri" panose="020F0502020204030204" pitchFamily="34" charset="0"/>
                <a:cs typeface="B Nazanin" panose="00000400000000000000" pitchFamily="2" charset="-78"/>
              </a:rPr>
              <a:t> ،...(نویسنده مسئول با ستاره مشخص شود)</a:t>
            </a:r>
            <a:endParaRPr lang="en-US" altLang="en-US" sz="24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endParaRPr>
          </a:p>
          <a:p>
            <a:pPr algn="ctr" rtl="1">
              <a:defRPr/>
            </a:pPr>
            <a:r>
              <a:rPr lang="fa-IR" altLang="en-US" sz="2000" b="1" dirty="0">
                <a:solidFill>
                  <a:schemeClr val="accent5">
                    <a:lumMod val="50000"/>
                  </a:schemeClr>
                </a:solidFill>
                <a:cs typeface="B Nazanin" panose="00000400000000000000" pitchFamily="2" charset="-78"/>
              </a:rPr>
              <a:t>1-  وابستگی سازمانی و آدرس نویسنده اول</a:t>
            </a:r>
          </a:p>
          <a:p>
            <a:pPr algn="ctr" rtl="1">
              <a:defRPr/>
            </a:pPr>
            <a:r>
              <a:rPr lang="fa-IR" altLang="en-US" sz="2000" b="1" dirty="0">
                <a:solidFill>
                  <a:schemeClr val="accent5">
                    <a:lumMod val="50000"/>
                  </a:schemeClr>
                </a:solidFill>
                <a:cs typeface="B Nazanin" panose="00000400000000000000" pitchFamily="2" charset="-78"/>
              </a:rPr>
              <a:t>2- وابستگی سازمانی و آدرس نویسنده دوم</a:t>
            </a:r>
            <a:endParaRPr lang="en-US" altLang="en-US" sz="2000" b="1" dirty="0">
              <a:solidFill>
                <a:schemeClr val="accent5">
                  <a:lumMod val="50000"/>
                </a:schemeClr>
              </a:solidFill>
              <a:cs typeface="B Nazanin" panose="00000400000000000000" pitchFamily="2" charset="-78"/>
            </a:endParaRPr>
          </a:p>
          <a:p>
            <a:pPr algn="ctr" rtl="1">
              <a:defRPr/>
            </a:pPr>
            <a:r>
              <a:rPr lang="fa-IR" altLang="en-US" sz="2000" b="1" i="1" dirty="0">
                <a:solidFill>
                  <a:schemeClr val="accent5">
                    <a:lumMod val="50000"/>
                  </a:schemeClr>
                </a:solidFill>
                <a:cs typeface="B Nazanin" panose="00000400000000000000" pitchFamily="2" charset="-78"/>
              </a:rPr>
              <a:t>ایمیل نویسنده مسئول</a:t>
            </a:r>
            <a:r>
              <a:rPr lang="fr-FR" altLang="en-US" sz="2000" b="1" i="1" dirty="0">
                <a:solidFill>
                  <a:schemeClr val="accent5">
                    <a:lumMod val="50000"/>
                  </a:schemeClr>
                </a:solidFill>
                <a:cs typeface="B Titr" panose="00000700000000000000" pitchFamily="2" charset="-78"/>
              </a:rPr>
              <a:t>Email: </a:t>
            </a:r>
            <a:endParaRPr lang="en-US" altLang="en-US" sz="2000" b="1" i="1" dirty="0">
              <a:solidFill>
                <a:schemeClr val="accent5">
                  <a:lumMod val="50000"/>
                </a:schemeClr>
              </a:solidFill>
              <a:cs typeface="B Titr" panose="00000700000000000000" pitchFamily="2" charset="-78"/>
            </a:endParaRPr>
          </a:p>
        </p:txBody>
      </p:sp>
      <p:sp>
        <p:nvSpPr>
          <p:cNvPr id="9" name="Slide Number Placeholder 8">
            <a:extLst>
              <a:ext uri="{FF2B5EF4-FFF2-40B4-BE49-F238E27FC236}">
                <a16:creationId xmlns:a16="http://schemas.microsoft.com/office/drawing/2014/main" id="{832A285D-AA67-6E45-5F69-5E6658CCF8A8}"/>
              </a:ext>
            </a:extLst>
          </p:cNvPr>
          <p:cNvSpPr>
            <a:spLocks noGrp="1"/>
          </p:cNvSpPr>
          <p:nvPr>
            <p:ph type="sldNum" sz="quarter" idx="12"/>
          </p:nvPr>
        </p:nvSpPr>
        <p:spPr/>
        <p:txBody>
          <a:bodyPr/>
          <a:lstStyle/>
          <a:p>
            <a:fld id="{CF65FA7D-CC24-47BB-B886-56B5355A1B7F}" type="slidenum">
              <a:rPr lang="en-US" smtClean="0"/>
              <a:t>1</a:t>
            </a:fld>
            <a:endParaRPr lang="en-US"/>
          </a:p>
        </p:txBody>
      </p:sp>
    </p:spTree>
    <p:extLst>
      <p:ext uri="{BB962C8B-B14F-4D97-AF65-F5344CB8AC3E}">
        <p14:creationId xmlns:p14="http://schemas.microsoft.com/office/powerpoint/2010/main" val="31663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D98777-7061-B4A6-F070-771D16F5C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89BEFA5-E2A6-F216-B477-02CA11C878BD}"/>
              </a:ext>
            </a:extLst>
          </p:cNvPr>
          <p:cNvSpPr txBox="1"/>
          <p:nvPr/>
        </p:nvSpPr>
        <p:spPr>
          <a:xfrm>
            <a:off x="1028700" y="6019800"/>
            <a:ext cx="309700" cy="369332"/>
          </a:xfrm>
          <a:prstGeom prst="rect">
            <a:avLst/>
          </a:prstGeom>
          <a:noFill/>
        </p:spPr>
        <p:txBody>
          <a:bodyPr wrap="none" rtlCol="0">
            <a:spAutoFit/>
          </a:bodyPr>
          <a:lstStyle/>
          <a:p>
            <a:fld id="{4EC910D8-DA30-4046-959D-996C57B793A3}" type="slidenum">
              <a:rPr lang="fa-IR" smtClean="0">
                <a:solidFill>
                  <a:schemeClr val="accent5">
                    <a:lumMod val="50000"/>
                  </a:schemeClr>
                </a:solidFill>
                <a:latin typeface="B Tit"/>
                <a:cs typeface="B Titr" panose="00000700000000000000" pitchFamily="2" charset="-78"/>
              </a:rPr>
              <a:t>2</a:t>
            </a:fld>
            <a:endParaRPr lang="en-US" dirty="0">
              <a:solidFill>
                <a:schemeClr val="accent5">
                  <a:lumMod val="50000"/>
                </a:schemeClr>
              </a:solidFill>
              <a:latin typeface="B Tit"/>
              <a:cs typeface="B Titr" panose="00000700000000000000" pitchFamily="2" charset="-78"/>
            </a:endParaRPr>
          </a:p>
        </p:txBody>
      </p:sp>
      <p:sp>
        <p:nvSpPr>
          <p:cNvPr id="8" name="TextBox 7">
            <a:extLst>
              <a:ext uri="{FF2B5EF4-FFF2-40B4-BE49-F238E27FC236}">
                <a16:creationId xmlns:a16="http://schemas.microsoft.com/office/drawing/2014/main" id="{5FAE2B58-C5CA-D964-AF37-3F80DDF45E9A}"/>
              </a:ext>
            </a:extLst>
          </p:cNvPr>
          <p:cNvSpPr txBox="1"/>
          <p:nvPr/>
        </p:nvSpPr>
        <p:spPr>
          <a:xfrm>
            <a:off x="10912421" y="369903"/>
            <a:ext cx="969154" cy="461665"/>
          </a:xfrm>
          <a:prstGeom prst="rect">
            <a:avLst/>
          </a:prstGeom>
          <a:noFill/>
        </p:spPr>
        <p:txBody>
          <a:bodyPr wrap="square" rtlCol="0">
            <a:spAutoFit/>
          </a:bodyPr>
          <a:lstStyle/>
          <a:p>
            <a:pPr algn="ctr"/>
            <a:r>
              <a:rPr lang="fa-IR" altLang="en-US" sz="2400" dirty="0">
                <a:solidFill>
                  <a:schemeClr val="accent5">
                    <a:lumMod val="50000"/>
                  </a:schemeClr>
                </a:solidFill>
                <a:cs typeface="B Titr" panose="00000700000000000000" pitchFamily="2" charset="-78"/>
              </a:rPr>
              <a:t>چکیده</a:t>
            </a:r>
            <a:endParaRPr lang="en-US" sz="2400" dirty="0">
              <a:solidFill>
                <a:schemeClr val="accent5">
                  <a:lumMod val="50000"/>
                </a:schemeClr>
              </a:solidFill>
            </a:endParaRPr>
          </a:p>
        </p:txBody>
      </p:sp>
      <p:sp>
        <p:nvSpPr>
          <p:cNvPr id="9" name="TextBox 8">
            <a:extLst>
              <a:ext uri="{FF2B5EF4-FFF2-40B4-BE49-F238E27FC236}">
                <a16:creationId xmlns:a16="http://schemas.microsoft.com/office/drawing/2014/main" id="{B8397360-695F-9836-2EAE-035C2F510BC6}"/>
              </a:ext>
            </a:extLst>
          </p:cNvPr>
          <p:cNvSpPr txBox="1"/>
          <p:nvPr/>
        </p:nvSpPr>
        <p:spPr>
          <a:xfrm>
            <a:off x="673100" y="831568"/>
            <a:ext cx="11208475" cy="2823850"/>
          </a:xfrm>
          <a:prstGeom prst="rect">
            <a:avLst/>
          </a:prstGeom>
          <a:noFill/>
        </p:spPr>
        <p:txBody>
          <a:bodyPr wrap="square" rtlCol="0">
            <a:spAutoFit/>
          </a:bodyPr>
          <a:lstStyle/>
          <a:p>
            <a:pPr algn="just" rtl="1">
              <a:lnSpc>
                <a:spcPct val="150000"/>
              </a:lnSpc>
            </a:pPr>
            <a:r>
              <a:rPr lang="fa-IR"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متن چکیده در این محل نوشته شود. قلم فارسی </a:t>
            </a:r>
            <a:r>
              <a:rPr lang="en-US"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rPr>
              <a:t>B </a:t>
            </a:r>
            <a:r>
              <a:rPr lang="en-US" altLang="en-US" sz="2000" b="1" dirty="0" err="1">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rPr>
              <a:t>nazanin</a:t>
            </a:r>
            <a:r>
              <a:rPr lang="fa-IR"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rPr>
              <a:t> ساده فونت 20 تنظیم شود. همچنین در تمام پوستر متن انگلیسی با قلم </a:t>
            </a:r>
            <a:r>
              <a:rPr lang="en-US" altLang="en-US" sz="2000" b="1" dirty="0">
                <a:solidFill>
                  <a:schemeClr val="accent5">
                    <a:lumMod val="50000"/>
                  </a:schemeClr>
                </a:solidFill>
                <a:latin typeface="Times New Roman" panose="02020603050405020304" pitchFamily="18" charset="0"/>
                <a:cs typeface="B Nazanin" panose="00000400000000000000" pitchFamily="2" charset="-78"/>
              </a:rPr>
              <a:t>Times New Roman</a:t>
            </a:r>
            <a:r>
              <a:rPr lang="fa-IR" altLang="en-US" sz="2000" b="1" dirty="0">
                <a:solidFill>
                  <a:schemeClr val="accent5">
                    <a:lumMod val="50000"/>
                  </a:schemeClr>
                </a:solidFill>
                <a:latin typeface="Times New Roman" panose="02020603050405020304" pitchFamily="18" charset="0"/>
                <a:cs typeface="B Nazanin" panose="00000400000000000000" pitchFamily="2" charset="-78"/>
              </a:rPr>
              <a:t> </a:t>
            </a:r>
            <a:r>
              <a:rPr lang="fa-IR"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rPr>
              <a:t>و فونت یک شماره کمتر از متن فارسی نوشته شود.</a:t>
            </a:r>
          </a:p>
          <a:p>
            <a:pPr algn="just" rtl="1">
              <a:lnSpc>
                <a:spcPct val="150000"/>
              </a:lnSpc>
            </a:pPr>
            <a:endParaRPr lang="fa-IR"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50000"/>
              </a:lnSpc>
            </a:pPr>
            <a:r>
              <a:rPr lang="fa-IR"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rPr>
              <a:t>تعداد صفحات با کپی-چسباندن هر اسلاید قابل افزایش است. با این حال توصیه می‌شود مطالب مهم‌تر را به صورت خلاصه، بصری و با تأکید بر نوآوری و نتایج کلیدی در پوستر ارائه دهید. هدف انتقال سریع و مؤثر پیام است، نه بازنویسی کامل مقاله. به شماره گذاری صفحات در پایین صفحه دقت کنید.</a:t>
            </a:r>
          </a:p>
        </p:txBody>
      </p:sp>
    </p:spTree>
    <p:extLst>
      <p:ext uri="{BB962C8B-B14F-4D97-AF65-F5344CB8AC3E}">
        <p14:creationId xmlns:p14="http://schemas.microsoft.com/office/powerpoint/2010/main" val="306413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C40BC-558C-7499-02DB-2077538CB9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5E52681-39A0-33A9-EB85-2E67D974A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06BC89B-559F-0ACA-81A8-39DF4359D5C1}"/>
              </a:ext>
            </a:extLst>
          </p:cNvPr>
          <p:cNvSpPr txBox="1"/>
          <p:nvPr/>
        </p:nvSpPr>
        <p:spPr>
          <a:xfrm>
            <a:off x="10912421" y="369903"/>
            <a:ext cx="969154" cy="461665"/>
          </a:xfrm>
          <a:prstGeom prst="rect">
            <a:avLst/>
          </a:prstGeom>
          <a:noFill/>
        </p:spPr>
        <p:txBody>
          <a:bodyPr wrap="square" rtlCol="0">
            <a:spAutoFit/>
          </a:bodyPr>
          <a:lstStyle/>
          <a:p>
            <a:pPr algn="ctr"/>
            <a:r>
              <a:rPr lang="fa-IR" altLang="en-US" sz="2400" dirty="0">
                <a:solidFill>
                  <a:schemeClr val="accent5">
                    <a:lumMod val="50000"/>
                  </a:schemeClr>
                </a:solidFill>
                <a:cs typeface="B Titr" panose="00000700000000000000" pitchFamily="2" charset="-78"/>
              </a:rPr>
              <a:t>مقدمه</a:t>
            </a:r>
            <a:endParaRPr lang="en-US" sz="2400" dirty="0">
              <a:solidFill>
                <a:schemeClr val="accent5">
                  <a:lumMod val="50000"/>
                </a:schemeClr>
              </a:solidFill>
            </a:endParaRPr>
          </a:p>
        </p:txBody>
      </p:sp>
      <p:sp>
        <p:nvSpPr>
          <p:cNvPr id="9" name="TextBox 8">
            <a:extLst>
              <a:ext uri="{FF2B5EF4-FFF2-40B4-BE49-F238E27FC236}">
                <a16:creationId xmlns:a16="http://schemas.microsoft.com/office/drawing/2014/main" id="{98C23398-D333-DE3D-1738-1CBB84C8F860}"/>
              </a:ext>
            </a:extLst>
          </p:cNvPr>
          <p:cNvSpPr txBox="1"/>
          <p:nvPr/>
        </p:nvSpPr>
        <p:spPr>
          <a:xfrm>
            <a:off x="673100" y="831568"/>
            <a:ext cx="11208475" cy="1323439"/>
          </a:xfrm>
          <a:prstGeom prst="rect">
            <a:avLst/>
          </a:prstGeom>
          <a:noFill/>
        </p:spPr>
        <p:txBody>
          <a:bodyPr wrap="square" rtlCol="0">
            <a:spAutoFit/>
          </a:bodyPr>
          <a:lstStyle/>
          <a:p>
            <a:pPr algn="just" rtl="1">
              <a:lnSpc>
                <a:spcPct val="150000"/>
              </a:lnSpc>
            </a:pPr>
            <a:r>
              <a:rPr lang="fa-IR"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متن مقدمه –متن مقدمه-متن مقدمه-متن مقدمه –متن مقدمه-متن مقدمه-متن مقدمه –متن مقدمه-متن مقدمه-متن مقدمه –متن مقدمه-متن مقدمه</a:t>
            </a:r>
          </a:p>
          <a:p>
            <a:pPr algn="just" rtl="1"/>
            <a:endParaRPr lang="fa-IR"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2" name="TextBox 1">
            <a:extLst>
              <a:ext uri="{FF2B5EF4-FFF2-40B4-BE49-F238E27FC236}">
                <a16:creationId xmlns:a16="http://schemas.microsoft.com/office/drawing/2014/main" id="{839805F4-7C03-7C63-C037-2F927EDBE324}"/>
              </a:ext>
            </a:extLst>
          </p:cNvPr>
          <p:cNvSpPr txBox="1"/>
          <p:nvPr/>
        </p:nvSpPr>
        <p:spPr>
          <a:xfrm>
            <a:off x="1028700" y="6019800"/>
            <a:ext cx="309700" cy="369332"/>
          </a:xfrm>
          <a:prstGeom prst="rect">
            <a:avLst/>
          </a:prstGeom>
          <a:noFill/>
        </p:spPr>
        <p:txBody>
          <a:bodyPr wrap="none" rtlCol="0">
            <a:spAutoFit/>
          </a:bodyPr>
          <a:lstStyle/>
          <a:p>
            <a:fld id="{4EC910D8-DA30-4046-959D-996C57B793A3}" type="slidenum">
              <a:rPr lang="fa-IR" smtClean="0">
                <a:solidFill>
                  <a:schemeClr val="accent5">
                    <a:lumMod val="50000"/>
                  </a:schemeClr>
                </a:solidFill>
                <a:latin typeface="B Tit"/>
                <a:cs typeface="B Titr" panose="00000700000000000000" pitchFamily="2" charset="-78"/>
              </a:rPr>
              <a:t>3</a:t>
            </a:fld>
            <a:endParaRPr lang="en-US" dirty="0">
              <a:solidFill>
                <a:schemeClr val="accent5">
                  <a:lumMod val="50000"/>
                </a:schemeClr>
              </a:solidFill>
              <a:latin typeface="B Tit"/>
              <a:cs typeface="B Titr" panose="00000700000000000000" pitchFamily="2" charset="-78"/>
            </a:endParaRPr>
          </a:p>
        </p:txBody>
      </p:sp>
    </p:spTree>
    <p:extLst>
      <p:ext uri="{BB962C8B-B14F-4D97-AF65-F5344CB8AC3E}">
        <p14:creationId xmlns:p14="http://schemas.microsoft.com/office/powerpoint/2010/main" val="121912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461FA-8CB5-581E-ECFE-AB4D5F01747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355F7F-D2D1-C2B9-692A-2FFD69E66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558ED0B-68F5-CF91-CA1A-187D3171632E}"/>
              </a:ext>
            </a:extLst>
          </p:cNvPr>
          <p:cNvSpPr txBox="1"/>
          <p:nvPr/>
        </p:nvSpPr>
        <p:spPr>
          <a:xfrm>
            <a:off x="10312400" y="369903"/>
            <a:ext cx="1569175" cy="461665"/>
          </a:xfrm>
          <a:prstGeom prst="rect">
            <a:avLst/>
          </a:prstGeom>
          <a:noFill/>
        </p:spPr>
        <p:txBody>
          <a:bodyPr wrap="square" rtlCol="0">
            <a:spAutoFit/>
          </a:bodyPr>
          <a:lstStyle/>
          <a:p>
            <a:pPr algn="ctr"/>
            <a:r>
              <a:rPr lang="fa-IR" altLang="en-US" sz="2400" dirty="0">
                <a:solidFill>
                  <a:schemeClr val="accent5">
                    <a:lumMod val="50000"/>
                  </a:schemeClr>
                </a:solidFill>
                <a:cs typeface="B Titr" panose="00000700000000000000" pitchFamily="2" charset="-78"/>
              </a:rPr>
              <a:t>نتایج و بحث</a:t>
            </a:r>
          </a:p>
        </p:txBody>
      </p:sp>
      <p:sp>
        <p:nvSpPr>
          <p:cNvPr id="9" name="TextBox 8">
            <a:extLst>
              <a:ext uri="{FF2B5EF4-FFF2-40B4-BE49-F238E27FC236}">
                <a16:creationId xmlns:a16="http://schemas.microsoft.com/office/drawing/2014/main" id="{7F879E93-9B43-454A-0496-76FB08AE4569}"/>
              </a:ext>
            </a:extLst>
          </p:cNvPr>
          <p:cNvSpPr txBox="1"/>
          <p:nvPr/>
        </p:nvSpPr>
        <p:spPr>
          <a:xfrm>
            <a:off x="673100" y="831568"/>
            <a:ext cx="11208475" cy="977191"/>
          </a:xfrm>
          <a:prstGeom prst="rect">
            <a:avLst/>
          </a:prstGeom>
          <a:noFill/>
        </p:spPr>
        <p:txBody>
          <a:bodyPr wrap="square" rtlCol="0">
            <a:spAutoFit/>
          </a:bodyPr>
          <a:lstStyle/>
          <a:p>
            <a:pPr algn="just" rtl="1">
              <a:lnSpc>
                <a:spcPct val="150000"/>
              </a:lnSpc>
            </a:pPr>
            <a:r>
              <a:rPr lang="fa-IR"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متن نتایج و بحث-متن نتایج و بحث-متن نتایج و بحث-متن نتایج و بحث-متن نتایج و بحث-متن نتایج و بحث متن نتایج و بحث-متن نتایج و بحث-متن نتایج و بحث متن نتایج و بحث-متن نتایج و بحث-متن نتایج و بحث</a:t>
            </a:r>
          </a:p>
        </p:txBody>
      </p:sp>
      <p:sp>
        <p:nvSpPr>
          <p:cNvPr id="2" name="TextBox 1">
            <a:extLst>
              <a:ext uri="{FF2B5EF4-FFF2-40B4-BE49-F238E27FC236}">
                <a16:creationId xmlns:a16="http://schemas.microsoft.com/office/drawing/2014/main" id="{5802947A-4EBD-0E29-4A01-9E01B9535E57}"/>
              </a:ext>
            </a:extLst>
          </p:cNvPr>
          <p:cNvSpPr txBox="1"/>
          <p:nvPr/>
        </p:nvSpPr>
        <p:spPr>
          <a:xfrm>
            <a:off x="1028700" y="6019800"/>
            <a:ext cx="309700" cy="369332"/>
          </a:xfrm>
          <a:prstGeom prst="rect">
            <a:avLst/>
          </a:prstGeom>
          <a:noFill/>
        </p:spPr>
        <p:txBody>
          <a:bodyPr wrap="none" rtlCol="0">
            <a:spAutoFit/>
          </a:bodyPr>
          <a:lstStyle/>
          <a:p>
            <a:fld id="{4EC910D8-DA30-4046-959D-996C57B793A3}" type="slidenum">
              <a:rPr lang="fa-IR" smtClean="0">
                <a:solidFill>
                  <a:schemeClr val="accent5">
                    <a:lumMod val="50000"/>
                  </a:schemeClr>
                </a:solidFill>
                <a:latin typeface="B Tit"/>
                <a:cs typeface="B Titr" panose="00000700000000000000" pitchFamily="2" charset="-78"/>
              </a:rPr>
              <a:t>4</a:t>
            </a:fld>
            <a:endParaRPr lang="en-US" dirty="0">
              <a:solidFill>
                <a:schemeClr val="accent5">
                  <a:lumMod val="50000"/>
                </a:schemeClr>
              </a:solidFill>
              <a:latin typeface="B Tit"/>
              <a:cs typeface="B Titr" panose="00000700000000000000" pitchFamily="2" charset="-78"/>
            </a:endParaRPr>
          </a:p>
        </p:txBody>
      </p:sp>
    </p:spTree>
    <p:extLst>
      <p:ext uri="{BB962C8B-B14F-4D97-AF65-F5344CB8AC3E}">
        <p14:creationId xmlns:p14="http://schemas.microsoft.com/office/powerpoint/2010/main" val="44812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258FC-779E-86E9-486F-6B0E6C089A0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610F12-4F03-BADE-6712-484338504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3DA4C32-FBA2-07E2-7D6B-BF97D31284D1}"/>
              </a:ext>
            </a:extLst>
          </p:cNvPr>
          <p:cNvSpPr txBox="1"/>
          <p:nvPr/>
        </p:nvSpPr>
        <p:spPr>
          <a:xfrm>
            <a:off x="10312400" y="369903"/>
            <a:ext cx="1569175" cy="461665"/>
          </a:xfrm>
          <a:prstGeom prst="rect">
            <a:avLst/>
          </a:prstGeom>
          <a:noFill/>
        </p:spPr>
        <p:txBody>
          <a:bodyPr wrap="square" rtlCol="0">
            <a:spAutoFit/>
          </a:bodyPr>
          <a:lstStyle/>
          <a:p>
            <a:pPr algn="ctr"/>
            <a:r>
              <a:rPr lang="fa-IR" altLang="en-US" sz="2400" dirty="0">
                <a:solidFill>
                  <a:schemeClr val="accent5">
                    <a:lumMod val="50000"/>
                  </a:schemeClr>
                </a:solidFill>
                <a:cs typeface="B Titr" panose="00000700000000000000" pitchFamily="2" charset="-78"/>
              </a:rPr>
              <a:t>نتایج و بحث</a:t>
            </a:r>
          </a:p>
        </p:txBody>
      </p:sp>
      <p:sp>
        <p:nvSpPr>
          <p:cNvPr id="9" name="TextBox 8">
            <a:extLst>
              <a:ext uri="{FF2B5EF4-FFF2-40B4-BE49-F238E27FC236}">
                <a16:creationId xmlns:a16="http://schemas.microsoft.com/office/drawing/2014/main" id="{E9B6B199-2CF4-FDC9-40FF-BB30CDAF14B2}"/>
              </a:ext>
            </a:extLst>
          </p:cNvPr>
          <p:cNvSpPr txBox="1"/>
          <p:nvPr/>
        </p:nvSpPr>
        <p:spPr>
          <a:xfrm>
            <a:off x="825500" y="4527268"/>
            <a:ext cx="3486875" cy="355803"/>
          </a:xfrm>
          <a:prstGeom prst="rect">
            <a:avLst/>
          </a:prstGeom>
          <a:noFill/>
        </p:spPr>
        <p:txBody>
          <a:bodyPr wrap="square" rtlCol="0">
            <a:spAutoFit/>
          </a:bodyPr>
          <a:lstStyle/>
          <a:p>
            <a:pPr algn="just" rtl="1">
              <a:lnSpc>
                <a:spcPct val="107000"/>
              </a:lnSpc>
            </a:pPr>
            <a:r>
              <a:rPr lang="fa-IR" altLang="en-US" sz="1600" b="1" dirty="0">
                <a:solidFill>
                  <a:schemeClr val="accent5">
                    <a:lumMod val="50000"/>
                  </a:schemeClr>
                </a:solidFill>
                <a:latin typeface="Times New Roman" panose="02020603050405020304" pitchFamily="18" charset="0"/>
                <a:ea typeface="Calibri" panose="020F0502020204030204" pitchFamily="34" charset="0"/>
                <a:cs typeface="B Nazanin" panose="00000400000000000000" pitchFamily="2" charset="-78"/>
              </a:rPr>
              <a:t>شکل 1: زیرنویس شکل با قلم ب نازنین فونت 16</a:t>
            </a:r>
            <a:endParaRPr lang="en-US" altLang="en-US" sz="1600" b="1" dirty="0">
              <a:solidFill>
                <a:schemeClr val="accent5">
                  <a:lumMod val="50000"/>
                </a:schemeClr>
              </a:solidFill>
              <a:latin typeface="Calibri" panose="020F0502020204030204" pitchFamily="34" charset="0"/>
              <a:ea typeface="Calibri" panose="020F0502020204030204" pitchFamily="34" charset="0"/>
              <a:cs typeface="B Nazanin" panose="00000400000000000000" pitchFamily="2" charset="-78"/>
            </a:endParaRPr>
          </a:p>
        </p:txBody>
      </p:sp>
      <p:pic>
        <p:nvPicPr>
          <p:cNvPr id="2" name="Picture 1">
            <a:extLst>
              <a:ext uri="{FF2B5EF4-FFF2-40B4-BE49-F238E27FC236}">
                <a16:creationId xmlns:a16="http://schemas.microsoft.com/office/drawing/2014/main" id="{CACB2B85-D006-6BF3-C163-15B31918C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 y="789504"/>
            <a:ext cx="51435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92F6D4D-34B8-4C39-1516-CCB6B081A230}"/>
              </a:ext>
            </a:extLst>
          </p:cNvPr>
          <p:cNvSpPr txBox="1"/>
          <p:nvPr/>
        </p:nvSpPr>
        <p:spPr>
          <a:xfrm>
            <a:off x="1028700" y="6019800"/>
            <a:ext cx="309700" cy="369332"/>
          </a:xfrm>
          <a:prstGeom prst="rect">
            <a:avLst/>
          </a:prstGeom>
          <a:noFill/>
        </p:spPr>
        <p:txBody>
          <a:bodyPr wrap="none" rtlCol="0">
            <a:spAutoFit/>
          </a:bodyPr>
          <a:lstStyle/>
          <a:p>
            <a:fld id="{4EC910D8-DA30-4046-959D-996C57B793A3}" type="slidenum">
              <a:rPr lang="fa-IR" smtClean="0">
                <a:solidFill>
                  <a:schemeClr val="accent5">
                    <a:lumMod val="50000"/>
                  </a:schemeClr>
                </a:solidFill>
                <a:latin typeface="B Tit"/>
                <a:cs typeface="B Titr" panose="00000700000000000000" pitchFamily="2" charset="-78"/>
              </a:rPr>
              <a:t>5</a:t>
            </a:fld>
            <a:endParaRPr lang="en-US" dirty="0">
              <a:solidFill>
                <a:schemeClr val="accent5">
                  <a:lumMod val="50000"/>
                </a:schemeClr>
              </a:solidFill>
              <a:latin typeface="B Tit"/>
              <a:cs typeface="B Titr" panose="00000700000000000000" pitchFamily="2" charset="-78"/>
            </a:endParaRPr>
          </a:p>
        </p:txBody>
      </p:sp>
      <p:sp>
        <p:nvSpPr>
          <p:cNvPr id="4" name="TextBox 3">
            <a:extLst>
              <a:ext uri="{FF2B5EF4-FFF2-40B4-BE49-F238E27FC236}">
                <a16:creationId xmlns:a16="http://schemas.microsoft.com/office/drawing/2014/main" id="{4E578F36-A091-76B3-723E-6EEF24E3C36C}"/>
              </a:ext>
            </a:extLst>
          </p:cNvPr>
          <p:cNvSpPr txBox="1"/>
          <p:nvPr/>
        </p:nvSpPr>
        <p:spPr>
          <a:xfrm>
            <a:off x="4906226" y="1066029"/>
            <a:ext cx="6740888" cy="1438855"/>
          </a:xfrm>
          <a:prstGeom prst="rect">
            <a:avLst/>
          </a:prstGeom>
          <a:noFill/>
        </p:spPr>
        <p:txBody>
          <a:bodyPr wrap="square" rtlCol="0">
            <a:spAutoFit/>
          </a:bodyPr>
          <a:lstStyle/>
          <a:p>
            <a:pPr algn="just" rtl="1">
              <a:lnSpc>
                <a:spcPct val="150000"/>
              </a:lnSpc>
            </a:pPr>
            <a:r>
              <a:rPr lang="fa-IR"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متن نتایج و بحث-متن نتایج و بحث-متن نتایج و بحث-متن نتایج و بحث-متن نتایج و بحث-متن نتایج و بحث متن نتایج و بحث-متن نتایج و بحث-متن نتایج و بحث متن نتایج و بحث-متن نتایج و بحث-متن نتایج و بحث</a:t>
            </a:r>
          </a:p>
        </p:txBody>
      </p:sp>
    </p:spTree>
    <p:extLst>
      <p:ext uri="{BB962C8B-B14F-4D97-AF65-F5344CB8AC3E}">
        <p14:creationId xmlns:p14="http://schemas.microsoft.com/office/powerpoint/2010/main" val="242534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4CA3F-83AF-478A-5948-10951B9737F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AB3FAA-60F9-5501-CEEF-1000928A4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83E3A458-FEA9-BB38-D654-419E068D9CFC}"/>
              </a:ext>
            </a:extLst>
          </p:cNvPr>
          <p:cNvSpPr txBox="1"/>
          <p:nvPr/>
        </p:nvSpPr>
        <p:spPr>
          <a:xfrm>
            <a:off x="10312400" y="369903"/>
            <a:ext cx="1569175" cy="461665"/>
          </a:xfrm>
          <a:prstGeom prst="rect">
            <a:avLst/>
          </a:prstGeom>
          <a:noFill/>
        </p:spPr>
        <p:txBody>
          <a:bodyPr wrap="square" rtlCol="0">
            <a:spAutoFit/>
          </a:bodyPr>
          <a:lstStyle/>
          <a:p>
            <a:pPr algn="ctr"/>
            <a:r>
              <a:rPr lang="fa-IR" altLang="en-US" sz="2400" dirty="0">
                <a:solidFill>
                  <a:schemeClr val="accent5">
                    <a:lumMod val="50000"/>
                  </a:schemeClr>
                </a:solidFill>
                <a:cs typeface="B Titr" panose="00000700000000000000" pitchFamily="2" charset="-78"/>
              </a:rPr>
              <a:t>نتیجه گیری</a:t>
            </a:r>
          </a:p>
        </p:txBody>
      </p:sp>
      <p:sp>
        <p:nvSpPr>
          <p:cNvPr id="9" name="TextBox 8">
            <a:extLst>
              <a:ext uri="{FF2B5EF4-FFF2-40B4-BE49-F238E27FC236}">
                <a16:creationId xmlns:a16="http://schemas.microsoft.com/office/drawing/2014/main" id="{4DB5BC50-AD13-8A94-AE5E-8134ECD60A2D}"/>
              </a:ext>
            </a:extLst>
          </p:cNvPr>
          <p:cNvSpPr txBox="1"/>
          <p:nvPr/>
        </p:nvSpPr>
        <p:spPr>
          <a:xfrm>
            <a:off x="673100" y="831568"/>
            <a:ext cx="11208475" cy="1900520"/>
          </a:xfrm>
          <a:prstGeom prst="rect">
            <a:avLst/>
          </a:prstGeom>
          <a:noFill/>
        </p:spPr>
        <p:txBody>
          <a:bodyPr wrap="square" rtlCol="0">
            <a:spAutoFit/>
          </a:bodyPr>
          <a:lstStyle/>
          <a:p>
            <a:pPr algn="just" rtl="1">
              <a:lnSpc>
                <a:spcPct val="150000"/>
              </a:lnSpc>
            </a:pPr>
            <a:r>
              <a:rPr lang="fa-IR"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متن نتیجه گیری متن نتیجه گیری متن نتیجه گیری متن نتیجه گیری متن نتیجه گیری متن نتیجه گیری متن نتیجه گیری متن نتیجه گیری متن نتیجه گیری متن نتیجه گیری متن نتیجه گیری متن نتیجه گیری متن نتیجه گیری متن نتیجه گیری متن نتیجه گیری متن نتیجه گیری</a:t>
            </a:r>
          </a:p>
          <a:p>
            <a:pPr algn="just" rtl="1">
              <a:lnSpc>
                <a:spcPct val="150000"/>
              </a:lnSpc>
            </a:pPr>
            <a:endParaRPr lang="fa-IR"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2" name="TextBox 1">
            <a:extLst>
              <a:ext uri="{FF2B5EF4-FFF2-40B4-BE49-F238E27FC236}">
                <a16:creationId xmlns:a16="http://schemas.microsoft.com/office/drawing/2014/main" id="{C2E61147-61CE-8A7B-49EF-6A69785C9509}"/>
              </a:ext>
            </a:extLst>
          </p:cNvPr>
          <p:cNvSpPr txBox="1"/>
          <p:nvPr/>
        </p:nvSpPr>
        <p:spPr>
          <a:xfrm>
            <a:off x="1028700" y="6019800"/>
            <a:ext cx="309700" cy="369332"/>
          </a:xfrm>
          <a:prstGeom prst="rect">
            <a:avLst/>
          </a:prstGeom>
          <a:noFill/>
        </p:spPr>
        <p:txBody>
          <a:bodyPr wrap="none" rtlCol="0">
            <a:spAutoFit/>
          </a:bodyPr>
          <a:lstStyle/>
          <a:p>
            <a:fld id="{4EC910D8-DA30-4046-959D-996C57B793A3}" type="slidenum">
              <a:rPr lang="fa-IR" smtClean="0">
                <a:solidFill>
                  <a:schemeClr val="accent5">
                    <a:lumMod val="50000"/>
                  </a:schemeClr>
                </a:solidFill>
                <a:latin typeface="B Tit"/>
                <a:cs typeface="B Titr" panose="00000700000000000000" pitchFamily="2" charset="-78"/>
              </a:rPr>
              <a:t>6</a:t>
            </a:fld>
            <a:endParaRPr lang="en-US" dirty="0">
              <a:solidFill>
                <a:schemeClr val="accent5">
                  <a:lumMod val="50000"/>
                </a:schemeClr>
              </a:solidFill>
              <a:latin typeface="B Tit"/>
              <a:cs typeface="B Titr" panose="00000700000000000000" pitchFamily="2" charset="-78"/>
            </a:endParaRPr>
          </a:p>
        </p:txBody>
      </p:sp>
    </p:spTree>
    <p:extLst>
      <p:ext uri="{BB962C8B-B14F-4D97-AF65-F5344CB8AC3E}">
        <p14:creationId xmlns:p14="http://schemas.microsoft.com/office/powerpoint/2010/main" val="991872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D2D59-DC46-5861-0ACA-2ECAE0C7AF8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1D465D1-3792-1DAF-2D3D-D5A5C1EB7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0292A7D8-67C2-6B71-58DC-6B7367DA1AEF}"/>
              </a:ext>
            </a:extLst>
          </p:cNvPr>
          <p:cNvSpPr txBox="1"/>
          <p:nvPr/>
        </p:nvSpPr>
        <p:spPr>
          <a:xfrm>
            <a:off x="11125200" y="369903"/>
            <a:ext cx="756375" cy="461665"/>
          </a:xfrm>
          <a:prstGeom prst="rect">
            <a:avLst/>
          </a:prstGeom>
          <a:noFill/>
        </p:spPr>
        <p:txBody>
          <a:bodyPr wrap="square" rtlCol="0">
            <a:spAutoFit/>
          </a:bodyPr>
          <a:lstStyle/>
          <a:p>
            <a:pPr algn="ctr"/>
            <a:r>
              <a:rPr lang="fa-IR" altLang="en-US" sz="2400" dirty="0">
                <a:solidFill>
                  <a:schemeClr val="accent5">
                    <a:lumMod val="50000"/>
                  </a:schemeClr>
                </a:solidFill>
                <a:cs typeface="B Titr" panose="00000700000000000000" pitchFamily="2" charset="-78"/>
              </a:rPr>
              <a:t>منابع</a:t>
            </a:r>
          </a:p>
        </p:txBody>
      </p:sp>
      <p:sp>
        <p:nvSpPr>
          <p:cNvPr id="9" name="TextBox 8">
            <a:extLst>
              <a:ext uri="{FF2B5EF4-FFF2-40B4-BE49-F238E27FC236}">
                <a16:creationId xmlns:a16="http://schemas.microsoft.com/office/drawing/2014/main" id="{FDC61132-0BCE-8FE8-0E5D-1A506BD52E4D}"/>
              </a:ext>
            </a:extLst>
          </p:cNvPr>
          <p:cNvSpPr txBox="1"/>
          <p:nvPr/>
        </p:nvSpPr>
        <p:spPr>
          <a:xfrm>
            <a:off x="673100" y="831568"/>
            <a:ext cx="11208475" cy="515526"/>
          </a:xfrm>
          <a:prstGeom prst="rect">
            <a:avLst/>
          </a:prstGeom>
          <a:noFill/>
        </p:spPr>
        <p:txBody>
          <a:bodyPr wrap="square" rtlCol="0">
            <a:spAutoFit/>
          </a:bodyPr>
          <a:lstStyle/>
          <a:p>
            <a:pPr algn="just" rtl="1">
              <a:lnSpc>
                <a:spcPct val="150000"/>
              </a:lnSpc>
            </a:pPr>
            <a:r>
              <a:rPr lang="fa-IR" altLang="en-US" sz="2000" b="1" dirty="0">
                <a:solidFill>
                  <a:schemeClr val="accent5">
                    <a:lumMod val="50000"/>
                  </a:schemeClr>
                </a:solidFill>
                <a:latin typeface="Times New Roman" panose="02020603050405020304" pitchFamily="18" charset="0"/>
                <a:ea typeface="Times New Roman" panose="02020603050405020304" pitchFamily="18" charset="0"/>
                <a:cs typeface="B Nazanin" panose="00000400000000000000" pitchFamily="2" charset="-78"/>
              </a:rPr>
              <a:t>منابع</a:t>
            </a:r>
          </a:p>
        </p:txBody>
      </p:sp>
      <p:sp>
        <p:nvSpPr>
          <p:cNvPr id="2" name="TextBox 1">
            <a:extLst>
              <a:ext uri="{FF2B5EF4-FFF2-40B4-BE49-F238E27FC236}">
                <a16:creationId xmlns:a16="http://schemas.microsoft.com/office/drawing/2014/main" id="{A8F38969-28B0-3935-7E53-F486631D681D}"/>
              </a:ext>
            </a:extLst>
          </p:cNvPr>
          <p:cNvSpPr txBox="1"/>
          <p:nvPr/>
        </p:nvSpPr>
        <p:spPr>
          <a:xfrm>
            <a:off x="1028700" y="6019800"/>
            <a:ext cx="309700" cy="369332"/>
          </a:xfrm>
          <a:prstGeom prst="rect">
            <a:avLst/>
          </a:prstGeom>
          <a:noFill/>
        </p:spPr>
        <p:txBody>
          <a:bodyPr wrap="none" rtlCol="0">
            <a:spAutoFit/>
          </a:bodyPr>
          <a:lstStyle/>
          <a:p>
            <a:fld id="{4EC910D8-DA30-4046-959D-996C57B793A3}" type="slidenum">
              <a:rPr lang="fa-IR" smtClean="0">
                <a:solidFill>
                  <a:schemeClr val="accent5">
                    <a:lumMod val="50000"/>
                  </a:schemeClr>
                </a:solidFill>
                <a:latin typeface="B Tit"/>
                <a:cs typeface="B Titr" panose="00000700000000000000" pitchFamily="2" charset="-78"/>
              </a:rPr>
              <a:t>7</a:t>
            </a:fld>
            <a:endParaRPr lang="en-US" dirty="0">
              <a:solidFill>
                <a:schemeClr val="accent5">
                  <a:lumMod val="50000"/>
                </a:schemeClr>
              </a:solidFill>
              <a:latin typeface="B Tit"/>
              <a:cs typeface="B Titr" panose="00000700000000000000" pitchFamily="2" charset="-78"/>
            </a:endParaRPr>
          </a:p>
        </p:txBody>
      </p:sp>
    </p:spTree>
    <p:extLst>
      <p:ext uri="{BB962C8B-B14F-4D97-AF65-F5344CB8AC3E}">
        <p14:creationId xmlns:p14="http://schemas.microsoft.com/office/powerpoint/2010/main" val="1713988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316</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 Nazanin</vt:lpstr>
      <vt:lpstr>B Tit</vt:lpstr>
      <vt:lpstr>B Titr</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maziyar da</dc:creator>
  <cp:lastModifiedBy>user</cp:lastModifiedBy>
  <cp:revision>3</cp:revision>
  <dcterms:created xsi:type="dcterms:W3CDTF">2026-01-31T19:34:12Z</dcterms:created>
  <dcterms:modified xsi:type="dcterms:W3CDTF">2026-02-01T00:56:33Z</dcterms:modified>
</cp:coreProperties>
</file>